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58" r:id="rId5"/>
    <p:sldId id="262" r:id="rId6"/>
  </p:sldIdLst>
  <p:sldSz cx="10160000" cy="5715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3FA7470-9D6C-4188-B586-2D344887E96D}">
          <p14:sldIdLst>
            <p14:sldId id="259"/>
            <p14:sldId id="260"/>
            <p14:sldId id="261"/>
            <p14:sldId id="258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528" y="-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AD58-619E-4D30-9B7D-875BBB8FFD7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C72E4-1765-404E-A1C3-CFBCA574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7"/>
            <a:ext cx="86360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4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6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4E33-B900-4641-AA84-0C6E407E87CB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2AC-DD63-4215-8A9F-9C8D7DB8F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DAF0-FBBA-4DDE-8270-A720A93E24D7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9307-F222-45E1-9BF5-4874DEDF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9833" y="228868"/>
            <a:ext cx="24765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4" y="228868"/>
            <a:ext cx="72601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115E-9EEE-4701-AC44-F29B7D89F734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D108-1812-47C3-A8F9-333647B3F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4E0D-051B-41F6-9D6E-CC580255ED5B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A52A-456A-41BD-A59B-23DCA6F53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377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1pPr>
            <a:lvl2pPr marL="432913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86582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29874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3165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6456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59748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303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6330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0C6A-F23D-4CA7-A4A8-C581A27315B0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BC79-30FB-416E-8480-C7B532F2B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4" y="1333501"/>
            <a:ext cx="4868333" cy="377163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1889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1333501"/>
            <a:ext cx="4868333" cy="377163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1889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AFFC-9123-4387-8334-9D4FBDCAEC95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D996-C9F5-41B5-BD3A-0DC0A156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32913" indent="0">
              <a:buNone/>
              <a:defRPr sz="1889" b="1"/>
            </a:lvl2pPr>
            <a:lvl3pPr marL="865827" indent="0">
              <a:buNone/>
              <a:defRPr sz="1667" b="1"/>
            </a:lvl3pPr>
            <a:lvl4pPr marL="1298740" indent="0">
              <a:buNone/>
              <a:defRPr sz="1556" b="1"/>
            </a:lvl4pPr>
            <a:lvl5pPr marL="1731653" indent="0">
              <a:buNone/>
              <a:defRPr sz="1556" b="1"/>
            </a:lvl5pPr>
            <a:lvl6pPr marL="2164566" indent="0">
              <a:buNone/>
              <a:defRPr sz="1556" b="1"/>
            </a:lvl6pPr>
            <a:lvl7pPr marL="2597480" indent="0">
              <a:buNone/>
              <a:defRPr sz="1556" b="1"/>
            </a:lvl7pPr>
            <a:lvl8pPr marL="3030393" indent="0">
              <a:buNone/>
              <a:defRPr sz="1556" b="1"/>
            </a:lvl8pPr>
            <a:lvl9pPr marL="3463306" indent="0">
              <a:buNone/>
              <a:defRPr sz="155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222"/>
            </a:lvl1pPr>
            <a:lvl2pPr>
              <a:defRPr sz="1889"/>
            </a:lvl2pPr>
            <a:lvl3pPr>
              <a:defRPr sz="1667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279261"/>
            <a:ext cx="4490861" cy="533136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32913" indent="0">
              <a:buNone/>
              <a:defRPr sz="1889" b="1"/>
            </a:lvl2pPr>
            <a:lvl3pPr marL="865827" indent="0">
              <a:buNone/>
              <a:defRPr sz="1667" b="1"/>
            </a:lvl3pPr>
            <a:lvl4pPr marL="1298740" indent="0">
              <a:buNone/>
              <a:defRPr sz="1556" b="1"/>
            </a:lvl4pPr>
            <a:lvl5pPr marL="1731653" indent="0">
              <a:buNone/>
              <a:defRPr sz="1556" b="1"/>
            </a:lvl5pPr>
            <a:lvl6pPr marL="2164566" indent="0">
              <a:buNone/>
              <a:defRPr sz="1556" b="1"/>
            </a:lvl6pPr>
            <a:lvl7pPr marL="2597480" indent="0">
              <a:buNone/>
              <a:defRPr sz="1556" b="1"/>
            </a:lvl7pPr>
            <a:lvl8pPr marL="3030393" indent="0">
              <a:buNone/>
              <a:defRPr sz="1556" b="1"/>
            </a:lvl8pPr>
            <a:lvl9pPr marL="3463306" indent="0">
              <a:buNone/>
              <a:defRPr sz="155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1812396"/>
            <a:ext cx="4490861" cy="3292740"/>
          </a:xfrm>
        </p:spPr>
        <p:txBody>
          <a:bodyPr/>
          <a:lstStyle>
            <a:lvl1pPr>
              <a:defRPr sz="2222"/>
            </a:lvl1pPr>
            <a:lvl2pPr>
              <a:defRPr sz="1889"/>
            </a:lvl2pPr>
            <a:lvl3pPr>
              <a:defRPr sz="1667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AA3B-D67F-4F31-803D-8F8FC1AC4A02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6839-C279-4762-9B39-8D5A86B9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9E04-BBA4-4A50-ADFD-5609F4EA578A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E386-B848-4ECE-9107-D5F75D08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6F97-5AB8-42C0-8F34-62CCF3617B46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BB7C-7E09-4183-9D09-B4281C481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7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1"/>
            <a:ext cx="3342570" cy="968376"/>
          </a:xfrm>
        </p:spPr>
        <p:txBody>
          <a:bodyPr anchor="b"/>
          <a:lstStyle>
            <a:lvl1pPr algn="l">
              <a:defRPr sz="18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9" y="227544"/>
            <a:ext cx="5679722" cy="4877594"/>
          </a:xfrm>
        </p:spPr>
        <p:txBody>
          <a:bodyPr/>
          <a:lstStyle>
            <a:lvl1pPr>
              <a:defRPr sz="3000"/>
            </a:lvl1pPr>
            <a:lvl2pPr>
              <a:defRPr sz="2667"/>
            </a:lvl2pPr>
            <a:lvl3pPr>
              <a:defRPr sz="2222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333"/>
            </a:lvl1pPr>
            <a:lvl2pPr marL="432913" indent="0">
              <a:buNone/>
              <a:defRPr sz="1111"/>
            </a:lvl2pPr>
            <a:lvl3pPr marL="865827" indent="0">
              <a:buNone/>
              <a:defRPr sz="1000"/>
            </a:lvl3pPr>
            <a:lvl4pPr marL="1298740" indent="0">
              <a:buNone/>
              <a:defRPr sz="889"/>
            </a:lvl4pPr>
            <a:lvl5pPr marL="1731653" indent="0">
              <a:buNone/>
              <a:defRPr sz="889"/>
            </a:lvl5pPr>
            <a:lvl6pPr marL="2164566" indent="0">
              <a:buNone/>
              <a:defRPr sz="889"/>
            </a:lvl6pPr>
            <a:lvl7pPr marL="2597480" indent="0">
              <a:buNone/>
              <a:defRPr sz="889"/>
            </a:lvl7pPr>
            <a:lvl8pPr marL="3030393" indent="0">
              <a:buNone/>
              <a:defRPr sz="889"/>
            </a:lvl8pPr>
            <a:lvl9pPr marL="346330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C9A8-6B70-42A9-9683-59E63B78D971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F714-3A98-49CE-BDDB-1B0295AA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8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2913" indent="0">
              <a:buNone/>
              <a:defRPr sz="2667"/>
            </a:lvl2pPr>
            <a:lvl3pPr marL="865827" indent="0">
              <a:buNone/>
              <a:defRPr sz="2222"/>
            </a:lvl3pPr>
            <a:lvl4pPr marL="1298740" indent="0">
              <a:buNone/>
              <a:defRPr sz="1889"/>
            </a:lvl4pPr>
            <a:lvl5pPr marL="1731653" indent="0">
              <a:buNone/>
              <a:defRPr sz="1889"/>
            </a:lvl5pPr>
            <a:lvl6pPr marL="2164566" indent="0">
              <a:buNone/>
              <a:defRPr sz="1889"/>
            </a:lvl6pPr>
            <a:lvl7pPr marL="2597480" indent="0">
              <a:buNone/>
              <a:defRPr sz="1889"/>
            </a:lvl7pPr>
            <a:lvl8pPr marL="3030393" indent="0">
              <a:buNone/>
              <a:defRPr sz="1889"/>
            </a:lvl8pPr>
            <a:lvl9pPr marL="3463306" indent="0">
              <a:buNone/>
              <a:defRPr sz="1889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333"/>
            </a:lvl1pPr>
            <a:lvl2pPr marL="432913" indent="0">
              <a:buNone/>
              <a:defRPr sz="1111"/>
            </a:lvl2pPr>
            <a:lvl3pPr marL="865827" indent="0">
              <a:buNone/>
              <a:defRPr sz="1000"/>
            </a:lvl3pPr>
            <a:lvl4pPr marL="1298740" indent="0">
              <a:buNone/>
              <a:defRPr sz="889"/>
            </a:lvl4pPr>
            <a:lvl5pPr marL="1731653" indent="0">
              <a:buNone/>
              <a:defRPr sz="889"/>
            </a:lvl5pPr>
            <a:lvl6pPr marL="2164566" indent="0">
              <a:buNone/>
              <a:defRPr sz="889"/>
            </a:lvl6pPr>
            <a:lvl7pPr marL="2597480" indent="0">
              <a:buNone/>
              <a:defRPr sz="889"/>
            </a:lvl7pPr>
            <a:lvl8pPr marL="3030393" indent="0">
              <a:buNone/>
              <a:defRPr sz="889"/>
            </a:lvl8pPr>
            <a:lvl9pPr marL="346330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77DB-5793-4230-908A-80FAE4A105AC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37E7-E399-4CBF-83A8-4E95D0DC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866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1"/>
            <a:ext cx="91440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1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38959-EEE9-4038-9826-3A9457F65B8F}" type="datetimeFigureOut">
              <a:rPr lang="en-US"/>
              <a:pPr>
                <a:defRPr/>
              </a:pPr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1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1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2F149-E682-46AA-8208-1DDDD483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1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5pPr>
      <a:lvl6pPr marL="432913" algn="ctr" rtl="0" fontAlgn="base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6pPr>
      <a:lvl7pPr marL="865827" algn="ctr" rtl="0" fontAlgn="base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7pPr>
      <a:lvl8pPr marL="1298740" algn="ctr" rtl="0" fontAlgn="base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8pPr>
      <a:lvl9pPr marL="1731653" algn="ctr" rtl="0" fontAlgn="base">
        <a:spcBef>
          <a:spcPct val="0"/>
        </a:spcBef>
        <a:spcAft>
          <a:spcPct val="0"/>
        </a:spcAft>
        <a:defRPr sz="4111">
          <a:solidFill>
            <a:schemeClr val="tx1"/>
          </a:solidFill>
          <a:latin typeface="Calibri" pitchFamily="34" charset="0"/>
        </a:defRPr>
      </a:lvl9pPr>
    </p:titleStyle>
    <p:bodyStyle>
      <a:lvl1pPr marL="324685" indent="-3246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484" indent="-270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2284" indent="-216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515196" indent="-216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48109" indent="-216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81023" indent="-216457" algn="l" defTabSz="865827" rtl="0" eaLnBrk="1" latinLnBrk="0" hangingPunct="1">
        <a:spcBef>
          <a:spcPct val="20000"/>
        </a:spcBef>
        <a:buFont typeface="Arial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13936" indent="-216457" algn="l" defTabSz="865827" rtl="0" eaLnBrk="1" latinLnBrk="0" hangingPunct="1">
        <a:spcBef>
          <a:spcPct val="20000"/>
        </a:spcBef>
        <a:buFont typeface="Arial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246850" indent="-216457" algn="l" defTabSz="865827" rtl="0" eaLnBrk="1" latinLnBrk="0" hangingPunct="1">
        <a:spcBef>
          <a:spcPct val="20000"/>
        </a:spcBef>
        <a:buFont typeface="Arial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679763" indent="-216457" algn="l" defTabSz="865827" rtl="0" eaLnBrk="1" latinLnBrk="0" hangingPunct="1">
        <a:spcBef>
          <a:spcPct val="20000"/>
        </a:spcBef>
        <a:buFont typeface="Arial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32913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65827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298740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31653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164566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597480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3030393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463306" algn="l" defTabSz="865827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6" y="1"/>
            <a:ext cx="10200766" cy="5744930"/>
          </a:xfrm>
        </p:spPr>
      </p:pic>
      <p:sp>
        <p:nvSpPr>
          <p:cNvPr id="5" name="TextBox 4"/>
          <p:cNvSpPr txBox="1"/>
          <p:nvPr/>
        </p:nvSpPr>
        <p:spPr>
          <a:xfrm>
            <a:off x="1041400" y="2476500"/>
            <a:ext cx="80010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Turkmenistan – Afghanistan – Pakistan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500 kV power transmission line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project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70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00" y="278368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Power sector of Turkmenistan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1800" y="1098338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6500 MW installed capacity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3700 MW local demand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2800 MW available for export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61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160000" cy="2150028"/>
          </a:xfrm>
          <a:solidFill>
            <a:srgbClr val="99CCFF"/>
          </a:solidFill>
        </p:spPr>
        <p:txBody>
          <a:bodyPr/>
          <a:lstStyle/>
          <a:p>
            <a:r>
              <a:rPr lang="en-US" sz="3200" dirty="0" smtClean="0"/>
              <a:t>Mary combined cycle power plant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1026" name="Picture 2" descr="D:\d\TAP\Stambul 10.2018\DSC_9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0029"/>
            <a:ext cx="10160000" cy="35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800" y="10287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Installed capacity:   1574 MW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Commissioned:        September 2018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3174" cy="5715000"/>
          </a:xfrm>
        </p:spPr>
      </p:pic>
    </p:spTree>
    <p:extLst>
      <p:ext uri="{BB962C8B-B14F-4D97-AF65-F5344CB8AC3E}">
        <p14:creationId xmlns:p14="http://schemas.microsoft.com/office/powerpoint/2010/main" val="41952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0161588" cy="5708193"/>
          </a:xfrm>
        </p:spPr>
      </p:pic>
      <p:sp>
        <p:nvSpPr>
          <p:cNvPr id="6" name="TextBox 5"/>
          <p:cNvSpPr txBox="1"/>
          <p:nvPr/>
        </p:nvSpPr>
        <p:spPr>
          <a:xfrm>
            <a:off x="355600" y="190500"/>
            <a:ext cx="94488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Turkmenistan – Afghanistan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Pakistan 500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kV power transmission line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94400" y="498277"/>
            <a:ext cx="36576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length: 1150 km</a:t>
            </a:r>
          </a:p>
          <a:p>
            <a:endParaRPr lang="en-US" dirty="0"/>
          </a:p>
          <a:p>
            <a:r>
              <a:rPr lang="en-US" dirty="0" smtClean="0"/>
              <a:t>Capacity: 2000 MW </a:t>
            </a:r>
          </a:p>
          <a:p>
            <a:r>
              <a:rPr lang="en-US" dirty="0" smtClean="0"/>
              <a:t>(2 lines of 500 kV)</a:t>
            </a:r>
          </a:p>
          <a:p>
            <a:endParaRPr lang="en-US" dirty="0"/>
          </a:p>
          <a:p>
            <a:r>
              <a:rPr lang="en-US" dirty="0" smtClean="0"/>
              <a:t>Completion date: 2020-2021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261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72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Mary combined cycle power plant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Ilaha shahverdiyeva</dc:creator>
  <cp:lastModifiedBy>user</cp:lastModifiedBy>
  <cp:revision>35</cp:revision>
  <dcterms:created xsi:type="dcterms:W3CDTF">2013-12-11T05:18:08Z</dcterms:created>
  <dcterms:modified xsi:type="dcterms:W3CDTF">2018-10-13T06:47:24Z</dcterms:modified>
</cp:coreProperties>
</file>